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B010C8-59C9-0B43-8B55-4599BE853891}" v="6" dt="2024-01-17T15:54:47.2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7"/>
    <p:restoredTop sz="94507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BCB010C8-59C9-0B43-8B55-4599BE853891}"/>
    <pc:docChg chg="undo custSel modSld">
      <pc:chgData name="Downen, Paul M" userId="b1fad98d-9c85-4afc-93ea-92c67574f2bd" providerId="ADAL" clId="{BCB010C8-59C9-0B43-8B55-4599BE853891}" dt="2024-01-17T15:56:11.752" v="361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7T15:49:12.813" v="66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BCB010C8-59C9-0B43-8B55-4599BE853891}" dt="2024-01-17T15:49:12.813" v="66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BCB010C8-59C9-0B43-8B55-4599BE853891}" dt="2024-01-17T15:49:49.385" v="120" actId="20577"/>
        <pc:sldMkLst>
          <pc:docMk/>
          <pc:sldMk cId="316229024" sldId="407"/>
        </pc:sldMkLst>
        <pc:spChg chg="mod">
          <ac:chgData name="Downen, Paul M" userId="b1fad98d-9c85-4afc-93ea-92c67574f2bd" providerId="ADAL" clId="{BCB010C8-59C9-0B43-8B55-4599BE853891}" dt="2024-01-17T15:49:49.385" v="120" actId="20577"/>
          <ac:spMkLst>
            <pc:docMk/>
            <pc:sldMk cId="316229024" sldId="40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6:11.752" v="361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BCB010C8-59C9-0B43-8B55-4599BE853891}" dt="2024-01-17T15:56:06.245" v="359" actId="20577"/>
          <ac:spMkLst>
            <pc:docMk/>
            <pc:sldMk cId="1688272314" sldId="408"/>
            <ac:spMk id="37890" creationId="{0512E3EC-85A0-3341-9386-C9E9B0105805}"/>
          </ac:spMkLst>
        </pc:spChg>
        <pc:spChg chg="mod">
          <ac:chgData name="Downen, Paul M" userId="b1fad98d-9c85-4afc-93ea-92c67574f2bd" providerId="ADAL" clId="{BCB010C8-59C9-0B43-8B55-4599BE853891}" dt="2024-01-17T15:56:11.752" v="361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BCB010C8-59C9-0B43-8B55-4599BE853891}" dt="2024-01-17T15:49:30.917" v="93" actId="5793"/>
        <pc:sldMkLst>
          <pc:docMk/>
          <pc:sldMk cId="2898803635" sldId="466"/>
        </pc:sldMkLst>
        <pc:spChg chg="mod">
          <ac:chgData name="Downen, Paul M" userId="b1fad98d-9c85-4afc-93ea-92c67574f2bd" providerId="ADAL" clId="{BCB010C8-59C9-0B43-8B55-4599BE853891}" dt="2024-01-17T15:49:30.917" v="93" actId="5793"/>
          <ac:spMkLst>
            <pc:docMk/>
            <pc:sldMk cId="2898803635" sldId="466"/>
            <ac:spMk id="2" creationId="{AAE54202-4D91-3D62-8B19-B6141B7C36FE}"/>
          </ac:spMkLst>
        </pc:spChg>
      </pc:sldChg>
      <pc:sldChg chg="modSp mod">
        <pc:chgData name="Downen, Paul M" userId="b1fad98d-9c85-4afc-93ea-92c67574f2bd" providerId="ADAL" clId="{BCB010C8-59C9-0B43-8B55-4599BE853891}" dt="2024-01-17T15:50:14.178" v="157" actId="20577"/>
        <pc:sldMkLst>
          <pc:docMk/>
          <pc:sldMk cId="2884190424" sldId="467"/>
        </pc:sldMkLst>
        <pc:spChg chg="mod">
          <ac:chgData name="Downen, Paul M" userId="b1fad98d-9c85-4afc-93ea-92c67574f2bd" providerId="ADAL" clId="{BCB010C8-59C9-0B43-8B55-4599BE853891}" dt="2024-01-17T15:50:14.178" v="157" actId="20577"/>
          <ac:spMkLst>
            <pc:docMk/>
            <pc:sldMk cId="2884190424" sldId="467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BCB010C8-59C9-0B43-8B55-4599BE853891}" dt="2024-01-17T15:53:13.217" v="267" actId="1076"/>
        <pc:sldMkLst>
          <pc:docMk/>
          <pc:sldMk cId="4151908276" sldId="468"/>
        </pc:sldMkLst>
        <pc:spChg chg="mod">
          <ac:chgData name="Downen, Paul M" userId="b1fad98d-9c85-4afc-93ea-92c67574f2bd" providerId="ADAL" clId="{BCB010C8-59C9-0B43-8B55-4599BE853891}" dt="2024-01-17T15:53:13.217" v="267" actId="1076"/>
          <ac:spMkLst>
            <pc:docMk/>
            <pc:sldMk cId="4151908276" sldId="468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3:09.357" v="266" actId="1076"/>
          <ac:spMkLst>
            <pc:docMk/>
            <pc:sldMk cId="4151908276" sldId="468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BCB010C8-59C9-0B43-8B55-4599BE853891}" dt="2024-01-17T15:52:03.597" v="230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BCB010C8-59C9-0B43-8B55-4599BE853891}" dt="2024-01-17T15:50:28.510" v="185" actId="20577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BCB010C8-59C9-0B43-8B55-4599BE853891}" dt="2024-01-17T15:52:03.597" v="230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1/17/24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MWF 10:30-11:30am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TAs: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Nazim 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Belabbaci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&lt;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NazimAhmed_Belabbaci@student.uml.edu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&gt;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Xingyu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Lyu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&lt;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Xingyu_Lyu@student.uml.edu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&gt;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(LT)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comp(reg2,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if (LE)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print(reg4)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	     print(“…”)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8521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852100"/>
            <a:ext cx="4495800" cy="5355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comp(grades[reg2],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(LT)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480" y="309007"/>
            <a:ext cx="424792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reg3 = MEM[grades+reg2]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compare(reg3, 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branch(LT) to done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reg1, reg1, reg3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compare(reg2,0)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branch(</a:t>
            </a:r>
            <a:r>
              <a:rPr lang="en-US" altLang="en-US" sz="1800" b="0">
                <a:latin typeface="Consolas" panose="020B0609020204030204" pitchFamily="49" charset="0"/>
                <a:cs typeface="Consolas" panose="020B0609020204030204" pitchFamily="49" charset="0"/>
              </a:rPr>
              <a:t>LE) to 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reg4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 'no grades entered’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297723"/>
            <a:ext cx="4592392" cy="590931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done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if (counter &lt;= 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else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counter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int average;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1400</TotalTime>
  <Words>1022</Words>
  <Application>Microsoft Macintosh PowerPoint</Application>
  <PresentationFormat>On-screen Show (4:3)</PresentationFormat>
  <Paragraphs>254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139</cp:revision>
  <dcterms:created xsi:type="dcterms:W3CDTF">2004-01-20T22:43:44Z</dcterms:created>
  <dcterms:modified xsi:type="dcterms:W3CDTF">2024-01-17T15:56:12Z</dcterms:modified>
</cp:coreProperties>
</file>